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98" r:id="rId5"/>
    <p:sldId id="29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BCDE7-2B94-48AB-9912-728EB91FF7C8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BF55E-7B0C-4F03-B4EE-58DBFE740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57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56051bb4f8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6900" y="1085850"/>
            <a:ext cx="5207000" cy="2930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8" name="Google Shape;238;g156051bb4f8_0_57:notes"/>
          <p:cNvSpPr txBox="1">
            <a:spLocks noGrp="1"/>
          </p:cNvSpPr>
          <p:nvPr>
            <p:ph type="body" idx="1"/>
          </p:nvPr>
        </p:nvSpPr>
        <p:spPr>
          <a:xfrm>
            <a:off x="640660" y="4180226"/>
            <a:ext cx="5119500" cy="3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600" tIns="42300" rIns="84600" bIns="42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Add uniform here</a:t>
            </a:r>
            <a:endParaRPr dirty="0"/>
          </a:p>
        </p:txBody>
      </p:sp>
      <p:sp>
        <p:nvSpPr>
          <p:cNvPr id="239" name="Google Shape;239;g156051bb4f8_0_57:notes"/>
          <p:cNvSpPr txBox="1">
            <a:spLocks noGrp="1"/>
          </p:cNvSpPr>
          <p:nvPr>
            <p:ph type="sldNum" idx="12"/>
          </p:nvPr>
        </p:nvSpPr>
        <p:spPr>
          <a:xfrm>
            <a:off x="3625092" y="8250680"/>
            <a:ext cx="2774400" cy="4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600" tIns="42300" rIns="84600" bIns="423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5563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56051bb4f8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6900" y="1085850"/>
            <a:ext cx="5207000" cy="2930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8" name="Google Shape;238;g156051bb4f8_0_57:notes"/>
          <p:cNvSpPr txBox="1">
            <a:spLocks noGrp="1"/>
          </p:cNvSpPr>
          <p:nvPr>
            <p:ph type="body" idx="1"/>
          </p:nvPr>
        </p:nvSpPr>
        <p:spPr>
          <a:xfrm>
            <a:off x="640660" y="4180226"/>
            <a:ext cx="5119500" cy="3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600" tIns="42300" rIns="84600" bIns="42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Add uniform here</a:t>
            </a:r>
            <a:endParaRPr dirty="0"/>
          </a:p>
        </p:txBody>
      </p:sp>
      <p:sp>
        <p:nvSpPr>
          <p:cNvPr id="239" name="Google Shape;239;g156051bb4f8_0_57:notes"/>
          <p:cNvSpPr txBox="1">
            <a:spLocks noGrp="1"/>
          </p:cNvSpPr>
          <p:nvPr>
            <p:ph type="sldNum" idx="12"/>
          </p:nvPr>
        </p:nvSpPr>
        <p:spPr>
          <a:xfrm>
            <a:off x="3625092" y="8250680"/>
            <a:ext cx="2774400" cy="4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600" tIns="42300" rIns="84600" bIns="423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516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77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90155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0669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239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7762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4760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8041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4129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185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5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23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0725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1799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6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9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44559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950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07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	</a:t>
            </a:r>
            <a:endParaRPr dirty="0"/>
          </a:p>
        </p:txBody>
      </p:sp>
      <p:sp>
        <p:nvSpPr>
          <p:cNvPr id="242" name="Google Shape;242;p35"/>
          <p:cNvSpPr txBox="1">
            <a:spLocks noGrp="1"/>
          </p:cNvSpPr>
          <p:nvPr>
            <p:ph idx="1"/>
          </p:nvPr>
        </p:nvSpPr>
        <p:spPr>
          <a:xfrm>
            <a:off x="838200" y="1253331"/>
            <a:ext cx="10515600" cy="18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sz="3600" dirty="0">
              <a:latin typeface="Arial Black"/>
              <a:ea typeface="Arial Black"/>
              <a:cs typeface="Arial Black"/>
              <a:sym typeface="Arial Black"/>
            </a:endParaRPr>
          </a:p>
          <a:p>
            <a:pPr marL="228600" lvl="0" indent="-762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>
              <a:latin typeface="Arial Black"/>
              <a:ea typeface="Arial Black"/>
              <a:cs typeface="Arial Black"/>
              <a:sym typeface="Arial Black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None/>
            </a:pPr>
            <a:endParaRPr dirty="0"/>
          </a:p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endParaRPr sz="4000" dirty="0">
              <a:solidFill>
                <a:srgbClr val="0070C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988F5C2-B947-428B-208F-196648D0DCD0}"/>
              </a:ext>
            </a:extLst>
          </p:cNvPr>
          <p:cNvSpPr txBox="1">
            <a:spLocks/>
          </p:cNvSpPr>
          <p:nvPr/>
        </p:nvSpPr>
        <p:spPr>
          <a:xfrm>
            <a:off x="987424" y="143108"/>
            <a:ext cx="10560167" cy="1582396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 w="3175" cmpd="sng"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ova"/>
                <a:ea typeface="+mj-ea"/>
                <a:cs typeface="Calibri Light"/>
                <a:sym typeface="Arial"/>
              </a:rPr>
              <a:t>MANDATORY UNIFORM ITEMS</a:t>
            </a:r>
            <a:br>
              <a:rPr kumimoji="0" lang="en-US" sz="4000" b="1" i="0" u="none" strike="noStrike" kern="1200" cap="none" spc="0" normalizeH="0" baseline="0" noProof="0" dirty="0">
                <a:ln w="3175" cmpd="sng"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ova"/>
                <a:ea typeface="+mj-ea"/>
                <a:cs typeface="Calibri Light"/>
                <a:sym typeface="Arial"/>
              </a:rPr>
            </a:br>
            <a:endParaRPr kumimoji="0" lang="en-US" sz="2800" b="0" i="0" u="none" strike="noStrike" kern="1200" cap="none" spc="0" normalizeH="0" baseline="0" noProof="0" dirty="0">
              <a:ln w="3175" cmpd="sng">
                <a:noFill/>
              </a:ln>
              <a:solidFill>
                <a:srgbClr val="002060"/>
              </a:solidFill>
              <a:effectLst/>
              <a:uLnTx/>
              <a:uFillTx/>
              <a:latin typeface="Arial Nova"/>
              <a:ea typeface="+mj-ea"/>
              <a:cs typeface="Calibri Light"/>
              <a:sym typeface="Arial"/>
            </a:endParaRPr>
          </a:p>
        </p:txBody>
      </p:sp>
      <p:pic>
        <p:nvPicPr>
          <p:cNvPr id="4" name="Google Shape;253;p36">
            <a:extLst>
              <a:ext uri="{FF2B5EF4-FFF2-40B4-BE49-F238E27FC236}">
                <a16:creationId xmlns:a16="http://schemas.microsoft.com/office/drawing/2014/main" id="{D4C4F91E-F9BF-4D04-25F2-DCBA4E185C8D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8900" y="1784975"/>
            <a:ext cx="1425188" cy="213977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255;p36">
            <a:extLst>
              <a:ext uri="{FF2B5EF4-FFF2-40B4-BE49-F238E27FC236}">
                <a16:creationId xmlns:a16="http://schemas.microsoft.com/office/drawing/2014/main" id="{AC8EBE58-FFC4-49FC-49C3-2302AF0C2559}"/>
              </a:ext>
            </a:extLst>
          </p:cNvPr>
          <p:cNvSpPr txBox="1"/>
          <p:nvPr/>
        </p:nvSpPr>
        <p:spPr>
          <a:xfrm>
            <a:off x="1725344" y="3926745"/>
            <a:ext cx="732300" cy="6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OR</a:t>
            </a:r>
            <a:endParaRPr kumimoji="0" sz="33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Google Shape;254;p36">
            <a:extLst>
              <a:ext uri="{FF2B5EF4-FFF2-40B4-BE49-F238E27FC236}">
                <a16:creationId xmlns:a16="http://schemas.microsoft.com/office/drawing/2014/main" id="{05793302-299B-619F-8E97-4F5BEA2C3E24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65683" y="4671969"/>
            <a:ext cx="1345496" cy="18654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67;p36">
            <a:extLst>
              <a:ext uri="{FF2B5EF4-FFF2-40B4-BE49-F238E27FC236}">
                <a16:creationId xmlns:a16="http://schemas.microsoft.com/office/drawing/2014/main" id="{EBBF53EB-879D-B532-E3F0-D1ACC2993B1A}"/>
              </a:ext>
            </a:extLst>
          </p:cNvPr>
          <p:cNvSpPr txBox="1"/>
          <p:nvPr/>
        </p:nvSpPr>
        <p:spPr>
          <a:xfrm>
            <a:off x="3027113" y="3758745"/>
            <a:ext cx="11676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AND</a:t>
            </a:r>
            <a:endParaRPr kumimoji="0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Google Shape;264;p36">
            <a:extLst>
              <a:ext uri="{FF2B5EF4-FFF2-40B4-BE49-F238E27FC236}">
                <a16:creationId xmlns:a16="http://schemas.microsoft.com/office/drawing/2014/main" id="{3380A11E-5F9C-09C0-AD23-1D5A52FE58B8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17738" y="1784975"/>
            <a:ext cx="1167700" cy="220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261;p36">
            <a:extLst>
              <a:ext uri="{FF2B5EF4-FFF2-40B4-BE49-F238E27FC236}">
                <a16:creationId xmlns:a16="http://schemas.microsoft.com/office/drawing/2014/main" id="{64C7415B-8FC3-F24D-3EFC-62F04D3D5BD6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741067" y="5000625"/>
            <a:ext cx="1752600" cy="117157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258;p36">
            <a:extLst>
              <a:ext uri="{FF2B5EF4-FFF2-40B4-BE49-F238E27FC236}">
                <a16:creationId xmlns:a16="http://schemas.microsoft.com/office/drawing/2014/main" id="{372DE089-48D1-C034-885E-6085DECE7A9D}"/>
              </a:ext>
            </a:extLst>
          </p:cNvPr>
          <p:cNvSpPr txBox="1"/>
          <p:nvPr/>
        </p:nvSpPr>
        <p:spPr>
          <a:xfrm>
            <a:off x="8928963" y="1859908"/>
            <a:ext cx="20895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OPTIONAL PIECES</a:t>
            </a:r>
            <a:endParaRPr kumimoji="0" sz="33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" name="Google Shape;257;p36">
            <a:extLst>
              <a:ext uri="{FF2B5EF4-FFF2-40B4-BE49-F238E27FC236}">
                <a16:creationId xmlns:a16="http://schemas.microsoft.com/office/drawing/2014/main" id="{40008964-6EBF-0BB5-F4AD-F334D44E99A8}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503277" y="2909808"/>
            <a:ext cx="1323219" cy="17753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262;p36">
            <a:extLst>
              <a:ext uri="{FF2B5EF4-FFF2-40B4-BE49-F238E27FC236}">
                <a16:creationId xmlns:a16="http://schemas.microsoft.com/office/drawing/2014/main" id="{9748C9FD-85C0-C052-054C-6196C5C6C616}"/>
              </a:ext>
            </a:extLst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0091640" y="2909331"/>
            <a:ext cx="1323220" cy="17753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268;p36">
            <a:extLst>
              <a:ext uri="{FF2B5EF4-FFF2-40B4-BE49-F238E27FC236}">
                <a16:creationId xmlns:a16="http://schemas.microsoft.com/office/drawing/2014/main" id="{B91513E0-0862-1DF2-7523-43FB4B731D41}"/>
              </a:ext>
            </a:extLst>
          </p:cNvPr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8503277" y="4781416"/>
            <a:ext cx="1345497" cy="1646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263;p36">
            <a:extLst>
              <a:ext uri="{FF2B5EF4-FFF2-40B4-BE49-F238E27FC236}">
                <a16:creationId xmlns:a16="http://schemas.microsoft.com/office/drawing/2014/main" id="{AB6FD79B-A0AF-2B7D-D012-DA706B26F8D2}"/>
              </a:ext>
            </a:extLst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0091640" y="4781415"/>
            <a:ext cx="1323219" cy="16465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8908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	</a:t>
            </a:r>
            <a:endParaRPr/>
          </a:p>
        </p:txBody>
      </p:sp>
      <p:sp>
        <p:nvSpPr>
          <p:cNvPr id="242" name="Google Shape;242;p35"/>
          <p:cNvSpPr txBox="1">
            <a:spLocks noGrp="1"/>
          </p:cNvSpPr>
          <p:nvPr>
            <p:ph idx="1"/>
          </p:nvPr>
        </p:nvSpPr>
        <p:spPr>
          <a:xfrm>
            <a:off x="838200" y="1253331"/>
            <a:ext cx="10515600" cy="18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sz="3600">
              <a:latin typeface="Arial Black"/>
              <a:ea typeface="Arial Black"/>
              <a:cs typeface="Arial Black"/>
              <a:sym typeface="Arial Black"/>
            </a:endParaRPr>
          </a:p>
          <a:p>
            <a:pPr marL="228600" lvl="0" indent="-762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>
              <a:latin typeface="Arial Black"/>
              <a:ea typeface="Arial Black"/>
              <a:cs typeface="Arial Black"/>
              <a:sym typeface="Arial Black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None/>
            </a:pPr>
            <a:endParaRPr/>
          </a:p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endParaRPr sz="4000">
              <a:solidFill>
                <a:srgbClr val="0070C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43" name="Google Shape;243;p35"/>
          <p:cNvSpPr txBox="1">
            <a:spLocks noGrp="1"/>
          </p:cNvSpPr>
          <p:nvPr>
            <p:ph type="title" idx="4294967295"/>
          </p:nvPr>
        </p:nvSpPr>
        <p:spPr>
          <a:xfrm>
            <a:off x="479503" y="306784"/>
            <a:ext cx="10515600" cy="1325563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MUST BE AN ALL-BLACK SHOE</a:t>
            </a:r>
            <a:endParaRPr b="1" dirty="0"/>
          </a:p>
        </p:txBody>
      </p:sp>
      <p:pic>
        <p:nvPicPr>
          <p:cNvPr id="2" name="Google Shape;276;p37">
            <a:extLst>
              <a:ext uri="{FF2B5EF4-FFF2-40B4-BE49-F238E27FC236}">
                <a16:creationId xmlns:a16="http://schemas.microsoft.com/office/drawing/2014/main" id="{B8E1DCAD-B6D2-5936-F32F-DF7B8DE5A840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29525" y="2234377"/>
            <a:ext cx="3072458" cy="20538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FEE02D4-52CF-18C9-FC3A-723145455136}"/>
              </a:ext>
            </a:extLst>
          </p:cNvPr>
          <p:cNvSpPr txBox="1"/>
          <p:nvPr/>
        </p:nvSpPr>
        <p:spPr>
          <a:xfrm>
            <a:off x="3649237" y="4736343"/>
            <a:ext cx="92276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✅</a:t>
            </a:r>
          </a:p>
        </p:txBody>
      </p:sp>
      <p:pic>
        <p:nvPicPr>
          <p:cNvPr id="6" name="Google Shape;278;p37">
            <a:extLst>
              <a:ext uri="{FF2B5EF4-FFF2-40B4-BE49-F238E27FC236}">
                <a16:creationId xmlns:a16="http://schemas.microsoft.com/office/drawing/2014/main" id="{113E200A-E5C9-7D39-A012-032FB36540D2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35938" y="1467649"/>
            <a:ext cx="2158050" cy="1481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280;p37">
            <a:extLst>
              <a:ext uri="{FF2B5EF4-FFF2-40B4-BE49-F238E27FC236}">
                <a16:creationId xmlns:a16="http://schemas.microsoft.com/office/drawing/2014/main" id="{9C74F9F9-2FEE-E6B0-6987-4A56241ADBAA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98175" y="3081405"/>
            <a:ext cx="2158050" cy="146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279;p37">
            <a:extLst>
              <a:ext uri="{FF2B5EF4-FFF2-40B4-BE49-F238E27FC236}">
                <a16:creationId xmlns:a16="http://schemas.microsoft.com/office/drawing/2014/main" id="{BC6578EC-3696-35AD-10DC-CB38871E61D7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195750" y="3087778"/>
            <a:ext cx="2158050" cy="1437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3A7673A-2A64-D5D1-C857-1F5E0D8E750F}"/>
              </a:ext>
            </a:extLst>
          </p:cNvPr>
          <p:cNvSpPr txBox="1"/>
          <p:nvPr/>
        </p:nvSpPr>
        <p:spPr>
          <a:xfrm>
            <a:off x="8754120" y="4777556"/>
            <a:ext cx="82775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🆇</a:t>
            </a:r>
          </a:p>
        </p:txBody>
      </p:sp>
      <p:sp>
        <p:nvSpPr>
          <p:cNvPr id="11" name="Google Shape;281;p37">
            <a:extLst>
              <a:ext uri="{FF2B5EF4-FFF2-40B4-BE49-F238E27FC236}">
                <a16:creationId xmlns:a16="http://schemas.microsoft.com/office/drawing/2014/main" id="{941D92BC-682E-7E71-9A29-A84A9EDB965C}"/>
              </a:ext>
            </a:extLst>
          </p:cNvPr>
          <p:cNvSpPr txBox="1"/>
          <p:nvPr/>
        </p:nvSpPr>
        <p:spPr>
          <a:xfrm>
            <a:off x="7777200" y="5457888"/>
            <a:ext cx="2781600" cy="13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NO SLIDES, CROCS, OR FOAM RUNNERS.</a:t>
            </a:r>
            <a:endParaRPr kumimoji="0" sz="2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51609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Custom 1">
      <a:dk1>
        <a:srgbClr val="00206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1EA2C2F004A4E144BFB2FF79AE45EC95" ma:contentTypeVersion="1" ma:contentTypeDescription="Upload an image." ma:contentTypeScope="" ma:versionID="c4a6874ce73d19afcf06dfba498bf945">
  <xsd:schema xmlns:xsd="http://www.w3.org/2001/XMLSchema" xmlns:xs="http://www.w3.org/2001/XMLSchema" xmlns:p="http://schemas.microsoft.com/office/2006/metadata/properties" xmlns:ns1="http://schemas.microsoft.com/sharepoint/v3" xmlns:ns2="F7A97734-ADF8-4501-9E7F-077B05B778A1" xmlns:ns3="http://schemas.microsoft.com/sharepoint/v3/fields" targetNamespace="http://schemas.microsoft.com/office/2006/metadata/properties" ma:root="true" ma:fieldsID="8749730882e62b85203003883e479971" ns1:_="" ns2:_="" ns3:_="">
    <xsd:import namespace="http://schemas.microsoft.com/sharepoint/v3"/>
    <xsd:import namespace="F7A97734-ADF8-4501-9E7F-077B05B778A1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A97734-ADF8-4501-9E7F-077B05B778A1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StartDate xmlns="http://schemas.microsoft.com/sharepoint/v3" xsi:nil="true"/>
    <PublishingExpirationDate xmlns="http://schemas.microsoft.com/sharepoint/v3" xsi:nil="true"/>
    <wic_System_Copyright xmlns="http://schemas.microsoft.com/sharepoint/v3/fields" xsi:nil="true"/>
    <ImageCreateDate xmlns="F7A97734-ADF8-4501-9E7F-077B05B778A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DAE878-5516-4F24-86B6-9C4DBFECBB89}"/>
</file>

<file path=customXml/itemProps2.xml><?xml version="1.0" encoding="utf-8"?>
<ds:datastoreItem xmlns:ds="http://schemas.openxmlformats.org/officeDocument/2006/customXml" ds:itemID="{898041B9-8BDB-4ABE-8A0F-664B6F05607D}"/>
</file>

<file path=customXml/itemProps3.xml><?xml version="1.0" encoding="utf-8"?>
<ds:datastoreItem xmlns:ds="http://schemas.openxmlformats.org/officeDocument/2006/customXml" ds:itemID="{E5BEA6F8-EC6C-4593-AEF9-6F5293D03983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</Words>
  <Application>Microsoft Office PowerPoint</Application>
  <PresentationFormat>Widescreen</PresentationFormat>
  <Paragraphs>18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Arial Nova</vt:lpstr>
      <vt:lpstr>Calibri</vt:lpstr>
      <vt:lpstr>Corbel</vt:lpstr>
      <vt:lpstr>Parallax</vt:lpstr>
      <vt:lpstr> </vt:lpstr>
      <vt:lpstr> </vt:lpstr>
    </vt:vector>
  </TitlesOfParts>
  <Company>Dufferin-Peel Catholic DSB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 Couto, Gary</dc:creator>
  <cp:keywords/>
  <dc:description/>
  <cp:lastModifiedBy>De Couto, Gary</cp:lastModifiedBy>
  <cp:revision>2</cp:revision>
  <dcterms:created xsi:type="dcterms:W3CDTF">2023-11-13T18:28:02Z</dcterms:created>
  <dcterms:modified xsi:type="dcterms:W3CDTF">2024-03-08T15:44:30Z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0x0101009148F5A04DDD49CBA7127AADA5FB792B00AADE34325A8B49CDA8BB4DB53328F214001EA2C2F004A4E144BFB2FF79AE45EC95</vt:lpwstr>
  </property>
</Properties>
</file>